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7" r:id="rId3"/>
    <p:sldId id="285" r:id="rId4"/>
    <p:sldId id="284" r:id="rId5"/>
    <p:sldId id="288" r:id="rId6"/>
    <p:sldId id="290" r:id="rId7"/>
    <p:sldId id="289" r:id="rId8"/>
    <p:sldId id="267" r:id="rId9"/>
    <p:sldId id="269" r:id="rId10"/>
    <p:sldId id="270" r:id="rId11"/>
    <p:sldId id="275" r:id="rId12"/>
    <p:sldId id="276" r:id="rId13"/>
    <p:sldId id="291" r:id="rId14"/>
    <p:sldId id="260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3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m0-tub-ru.yandex.net/i?id=7688a74e10cec27f3ba4c2d075429fb6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C897"/>
              </a:clrFrom>
              <a:clrTo>
                <a:srgbClr val="FAC89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8741" y="2401911"/>
            <a:ext cx="4314825" cy="420971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24200" y="-990600"/>
            <a:ext cx="7402513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83631" y="703739"/>
            <a:ext cx="6580188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 зачем использовать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световозвращатели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3450" y="703739"/>
            <a:ext cx="694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«БУДЬ ЯРЧЕ!»</a:t>
            </a:r>
            <a:endParaRPr lang="ru-RU" sz="7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20706" y="2059262"/>
            <a:ext cx="4446588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501"/>
            <a:ext cx="9144000" cy="68174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86200" y="381000"/>
            <a:ext cx="46790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Фликер-брелок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Desktop\конкурс юююююю\hello_html_6372ec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667000"/>
            <a:ext cx="2308302" cy="1752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4478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Фликер-брелок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удобно прикрепить   к сумке или к рюкзаку.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5123" name="Picture 3" descr="C:\Users\admin\Desktop\конкурс юююююю\1_12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627789" cy="1905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s://im0-tub-ru.yandex.net/i?id=c88b56006d3da69ea4956cf11a213380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648200"/>
            <a:ext cx="5715000" cy="18859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8782"/>
            <a:ext cx="9144000" cy="68767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33600" y="9906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Фликер-браслет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представляет собой металлическую полоску со светоотражающим покрытием. Носить можно не только на руке, но и прикрепив на ручку сумки.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228600"/>
            <a:ext cx="4881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Фликер-браслет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конкурс юююююю\23a811u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14800"/>
            <a:ext cx="2867025" cy="214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конкурс юююююю\1288264547_555.jpg"/>
          <p:cNvPicPr>
            <a:picLocks noChangeAspect="1" noChangeArrowheads="1"/>
          </p:cNvPicPr>
          <p:nvPr/>
        </p:nvPicPr>
        <p:blipFill>
          <a:blip r:embed="rId4" cstate="print"/>
          <a:srcRect l="16095" r="8027" b="3679"/>
          <a:stretch>
            <a:fillRect/>
          </a:stretch>
        </p:blipFill>
        <p:spPr bwMode="auto">
          <a:xfrm>
            <a:off x="1752600" y="2286000"/>
            <a:ext cx="20955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im0-tub-ru.yandex.net/i?id=d8f6aa9968d64c4249c32db084ce9b74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286000"/>
            <a:ext cx="3095625" cy="414824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8782"/>
            <a:ext cx="9144000" cy="68767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05000" y="1447800"/>
            <a:ext cx="678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Фликер-наклейка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крепится на одежде с помощью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термоактивного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клея. Выпускается различных форм и дизайнов. Удобно - наклеил и забыл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533400"/>
            <a:ext cx="5332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Фликер-наклейка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dmin\Desktop\конкурс юююююю\flikery_na_odezhd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1" y="3276600"/>
            <a:ext cx="171347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0-tub-ru.yandex.net/i?id=69e3568c55650b9e5dfea6c081c8aeeb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810000"/>
            <a:ext cx="5052539" cy="2438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018"/>
            <a:ext cx="9143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0287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2001" y="938482"/>
            <a:ext cx="6096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КАК ПРОВЕРИТЬ ЭФФЕКТИВНОСТЬ СВЕТОВОЗВРАЩАТЕЛЯ?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776406"/>
            <a:ext cx="535920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Сфотографируйте его на телефон со вспышкой с расстояния 3-5 м и посмотрите результат.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Качественный </a:t>
            </a:r>
            <a:r>
              <a:rPr lang="ru-RU" sz="2400" b="1" dirty="0" err="1" smtClean="0">
                <a:solidFill>
                  <a:schemeClr val="bg1"/>
                </a:solidFill>
              </a:rPr>
              <a:t>световозвращатель</a:t>
            </a:r>
            <a:r>
              <a:rPr lang="ru-RU" sz="2400" b="1" dirty="0" smtClean="0">
                <a:solidFill>
                  <a:schemeClr val="bg1"/>
                </a:solidFill>
              </a:rPr>
              <a:t> должен ярко светиться!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4084731"/>
            <a:ext cx="2971800" cy="274325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9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элементов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темное время суток риск гибели для пешеходов уменьшается примерно на 70 %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828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БЕЗОПАСНОСТЬ И БЕЗОПАСНОСТЬ ВАШИХ ДЕТЕЙ ЗАВИСИТ ОТ ВАС!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426b4455928fcce900beba2e6f76d5c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76625"/>
            <a:ext cx="8543925" cy="31527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 юююююю\1382712095_flik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7145"/>
            <a:ext cx="4817698" cy="602212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05400" y="457200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Уважаемые родители! 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Давайте обезопасим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самое </a:t>
            </a:r>
            <a:r>
              <a:rPr lang="ru-RU" sz="4000" b="1" dirty="0">
                <a:solidFill>
                  <a:srgbClr val="FF0000"/>
                </a:solidFill>
              </a:rPr>
              <a:t>дорогое,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что </a:t>
            </a:r>
            <a:r>
              <a:rPr lang="ru-RU" sz="4000" b="1" dirty="0">
                <a:solidFill>
                  <a:srgbClr val="FF0000"/>
                </a:solidFill>
              </a:rPr>
              <a:t>есть у нас в жизни – наше будущее, наших детей!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Песенка про световозвращающие эле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05800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929009"/>
            <a:ext cx="45982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темноте водитель автомобиля замечает 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пешехода или велосипедиста 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на расстоянии </a:t>
            </a:r>
            <a:endParaRPr lang="ru-RU" alt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25-30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</a:p>
          <a:p>
            <a:pPr algn="r"/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пешехода со 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светоотражающими элементами (</a:t>
            </a:r>
            <a:r>
              <a:rPr lang="ru-RU" altLang="ru-RU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фликерами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ближним светом – </a:t>
            </a:r>
            <a:endParaRPr lang="ru-RU" alt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150 - 200м,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дальним светом -  </a:t>
            </a:r>
            <a:endParaRPr lang="ru-RU" alt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-600 м</a:t>
            </a:r>
            <a:endParaRPr lang="ru-RU" alt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73" y="533400"/>
            <a:ext cx="4366236" cy="5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9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курс юююююю\фликеры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2400" y="1143000"/>
            <a:ext cx="884363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конкурс юююююю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0287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224135"/>
            <a:ext cx="5021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Что </a:t>
            </a:r>
            <a:r>
              <a:rPr lang="en-US" altLang="ru-RU" sz="2400" b="1" dirty="0">
                <a:solidFill>
                  <a:schemeClr val="bg1"/>
                </a:solidFill>
              </a:rPr>
              <a:t>  </a:t>
            </a:r>
            <a:r>
              <a:rPr lang="ru-RU" altLang="ru-RU" sz="2400" b="1" dirty="0">
                <a:solidFill>
                  <a:schemeClr val="bg1"/>
                </a:solidFill>
              </a:rPr>
              <a:t>такое</a:t>
            </a:r>
            <a:r>
              <a:rPr lang="en-US" altLang="ru-RU" sz="2400" b="1" dirty="0">
                <a:solidFill>
                  <a:schemeClr val="bg1"/>
                </a:solidFill>
              </a:rPr>
              <a:t>   </a:t>
            </a:r>
            <a:r>
              <a:rPr lang="ru-RU" altLang="ru-RU" sz="2400" b="1" dirty="0">
                <a:solidFill>
                  <a:schemeClr val="bg1"/>
                </a:solidFill>
              </a:rPr>
              <a:t>«</a:t>
            </a:r>
            <a:r>
              <a:rPr lang="ru-RU" altLang="ru-RU" sz="2400" b="1" dirty="0" err="1">
                <a:solidFill>
                  <a:schemeClr val="bg1"/>
                </a:solidFill>
              </a:rPr>
              <a:t>световозвращатель</a:t>
            </a:r>
            <a:r>
              <a:rPr lang="ru-RU" altLang="ru-RU" sz="2400" b="1" dirty="0">
                <a:solidFill>
                  <a:schemeClr val="bg1"/>
                </a:solidFill>
              </a:rPr>
              <a:t>»</a:t>
            </a:r>
            <a:r>
              <a:rPr lang="en-US" altLang="ru-RU" sz="2400" b="1" dirty="0">
                <a:solidFill>
                  <a:schemeClr val="bg1"/>
                </a:solidFill>
              </a:rPr>
              <a:t>  </a:t>
            </a:r>
            <a:r>
              <a:rPr lang="ru-RU" altLang="ru-RU" sz="2400" b="1" dirty="0">
                <a:solidFill>
                  <a:schemeClr val="bg1"/>
                </a:solidFill>
              </a:rPr>
              <a:t>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1047173"/>
            <a:ext cx="4572000" cy="4465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ru-RU" b="1" dirty="0">
                <a:solidFill>
                  <a:srgbClr val="002570"/>
                </a:solidFill>
              </a:rPr>
              <a:t> </a:t>
            </a:r>
            <a:r>
              <a:rPr lang="ru-RU" altLang="ru-RU" b="1" dirty="0" smtClean="0">
                <a:solidFill>
                  <a:srgbClr val="002570"/>
                </a:solidFill>
              </a:rPr>
              <a:t>	</a:t>
            </a:r>
            <a:endParaRPr lang="en-US" altLang="ru-RU" sz="2000" dirty="0">
              <a:solidFill>
                <a:srgbClr val="00257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ru-RU" sz="2000" b="1" dirty="0">
                <a:solidFill>
                  <a:srgbClr val="002570"/>
                </a:solidFill>
              </a:rPr>
              <a:t>         </a:t>
            </a:r>
            <a:r>
              <a:rPr lang="ru-RU" altLang="ru-RU" sz="2000" b="1" dirty="0" smtClean="0">
                <a:solidFill>
                  <a:srgbClr val="002570"/>
                </a:solidFill>
              </a:rPr>
              <a:t>	</a:t>
            </a:r>
            <a:r>
              <a:rPr lang="ru-RU" altLang="ru-RU" sz="2000" b="1" dirty="0" err="1" smtClean="0">
                <a:solidFill>
                  <a:srgbClr val="002060"/>
                </a:solidFill>
              </a:rPr>
              <a:t>Световозвращатели</a:t>
            </a:r>
            <a:r>
              <a:rPr lang="ru-RU" altLang="ru-RU" sz="2000" dirty="0" smtClean="0">
                <a:solidFill>
                  <a:srgbClr val="002570"/>
                </a:solidFill>
              </a:rPr>
              <a:t> </a:t>
            </a:r>
            <a:r>
              <a:rPr lang="ru-RU" altLang="ru-RU" sz="2000" dirty="0">
                <a:solidFill>
                  <a:srgbClr val="002570"/>
                </a:solidFill>
              </a:rPr>
              <a:t>работают по принципу дорожных знаков: они  покрыты специальным материалом, который возвращает свет к источнику. </a:t>
            </a:r>
            <a:endParaRPr lang="en-US" altLang="ru-RU" sz="2000" dirty="0">
              <a:solidFill>
                <a:srgbClr val="00257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ru-RU" sz="2000" dirty="0">
                <a:solidFill>
                  <a:srgbClr val="002570"/>
                </a:solidFill>
              </a:rPr>
              <a:t>      </a:t>
            </a:r>
          </a:p>
          <a:p>
            <a:pPr>
              <a:lnSpc>
                <a:spcPct val="110000"/>
              </a:lnSpc>
            </a:pPr>
            <a:r>
              <a:rPr lang="en-US" altLang="ru-RU" sz="2000" b="1" dirty="0">
                <a:solidFill>
                  <a:srgbClr val="002570"/>
                </a:solidFill>
              </a:rPr>
              <a:t>         </a:t>
            </a:r>
            <a:r>
              <a:rPr lang="ru-RU" altLang="ru-RU" sz="2000" b="1" dirty="0" smtClean="0">
                <a:solidFill>
                  <a:srgbClr val="002570"/>
                </a:solidFill>
              </a:rPr>
              <a:t>	</a:t>
            </a:r>
            <a:r>
              <a:rPr lang="ru-RU" altLang="ru-RU" sz="2000" b="1" dirty="0" err="1" smtClean="0">
                <a:solidFill>
                  <a:srgbClr val="002060"/>
                </a:solidFill>
              </a:rPr>
              <a:t>Световозвращатель</a:t>
            </a:r>
            <a:r>
              <a:rPr lang="ru-RU" altLang="ru-RU" sz="2000" dirty="0" smtClean="0">
                <a:solidFill>
                  <a:srgbClr val="002570"/>
                </a:solidFill>
              </a:rPr>
              <a:t> </a:t>
            </a:r>
            <a:r>
              <a:rPr lang="ru-RU" altLang="ru-RU" sz="2000" dirty="0">
                <a:solidFill>
                  <a:srgbClr val="002570"/>
                </a:solidFill>
              </a:rPr>
              <a:t>прикрепляется к одежде, велосипедам или коляскам и делает пешеходов видимыми на дороге в темное время суток при</a:t>
            </a:r>
            <a:r>
              <a:rPr lang="en-US" altLang="ru-RU" sz="2000" dirty="0">
                <a:solidFill>
                  <a:srgbClr val="002570"/>
                </a:solidFill>
              </a:rPr>
              <a:t> </a:t>
            </a:r>
            <a:r>
              <a:rPr lang="ru-RU" altLang="ru-RU" sz="2000" dirty="0">
                <a:solidFill>
                  <a:srgbClr val="002570"/>
                </a:solidFill>
              </a:rPr>
              <a:t>попадании света автомобильных фар.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2570"/>
                </a:solidFill>
              </a:rPr>
              <a:t> </a:t>
            </a:r>
            <a:endParaRPr lang="ru-RU" dirty="0"/>
          </a:p>
        </p:txBody>
      </p:sp>
      <p:pic>
        <p:nvPicPr>
          <p:cNvPr id="7" name="Picture 5" descr="DSC08794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2097087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32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0287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313536"/>
            <a:ext cx="2684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Как использовать?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1416894"/>
            <a:ext cx="662940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marL="187325">
              <a:spcBef>
                <a:spcPct val="50000"/>
              </a:spcBef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Используйте только качественные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световозвращатели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1803901"/>
            <a:ext cx="6629400" cy="42473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87325">
              <a:spcBef>
                <a:spcPct val="50000"/>
              </a:spcBef>
            </a:pP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Световозвращатели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должны быть видны водителям с различных направлений</a:t>
            </a:r>
          </a:p>
          <a:p>
            <a:pPr marL="187325">
              <a:spcBef>
                <a:spcPct val="50000"/>
              </a:spcBef>
            </a:pP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Предочтительней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использовать серые и светло-серые текстильные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ленты и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световозвращатели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из ПВХ белого и лимонно-желтого цвета</a:t>
            </a:r>
          </a:p>
          <a:p>
            <a:pPr marL="187325">
              <a:spcBef>
                <a:spcPct val="50000"/>
              </a:spcBef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Площадь поверхности одного </a:t>
            </a:r>
            <a:r>
              <a:rPr lang="ru-RU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световозвращающего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элемента  должна быть не менее 25 см.</a:t>
            </a:r>
            <a:r>
              <a:rPr lang="ru-RU" b="1" baseline="30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4525" indent="-457200" algn="ctr">
              <a:spcBef>
                <a:spcPct val="50000"/>
              </a:spcBef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имея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световозвращатели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пешеходы должны знать и соблюдать ПРАВИЛА БЕЗОПАСНОГО ПОВЕДЕНИЯ НА ДОРОГЕ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8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707" y="0"/>
            <a:ext cx="9143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1028700"/>
            <a:ext cx="7772400" cy="990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313536"/>
            <a:ext cx="2684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Как использовать?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791744"/>
            <a:ext cx="53592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ЗАПОМНИТЕ: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ЧЕМ БОЛЬШЕ СВЕТООТРАЖАЮЩИХ ЭЛЕМЕНТОВ НА ОДЕЖДЕ, ТЕМ ЛУЧШЕ ВАС БУДЕТ ВИДНО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2703508"/>
            <a:ext cx="5359205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ПРИ ПЕРЕХОДЕ ПРОЕЗЖЕЙ ЧАСТИ РАСПОЛАГАЙТЕ СВЕТОВОЗВРАЩАЮЩИЙ ЭЛЕМЕНТ СБОКУ.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 ДВИЖЕНИИ ВДОЛЬ ДОРОГИ – НА ГРУДИ (ТАК КАК ПО ОБОЧИНЕ СЛЕДУЕТ ИДТИ НАВСТРЕЧУ ПОТОКУ АВТОМОБИЛЕЙ.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860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33800" y="381000"/>
            <a:ext cx="4646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Фликер-значок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1143001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Самый удобный вид </a:t>
            </a:r>
            <a:r>
              <a:rPr lang="ru-RU" sz="2400" b="1" dirty="0" err="1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фликера</a:t>
            </a:r>
            <a:r>
              <a:rPr lang="ru-RU" sz="2400" b="1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. Это могут быть машинки, смайлики, сердечки. Значок можно прикрепить к рукаву куртки, на детскую шапку, на рюкзак.</a:t>
            </a:r>
            <a:endParaRPr lang="ru-RU" sz="2400" b="1" dirty="0">
              <a:solidFill>
                <a:srgbClr val="820000"/>
              </a:solidFill>
            </a:endParaRPr>
          </a:p>
        </p:txBody>
      </p:sp>
      <p:pic>
        <p:nvPicPr>
          <p:cNvPr id="3074" name="Picture 2" descr="C:\Users\admin\Desktop\конкурс юююююю\333-156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03" b="13475"/>
          <a:stretch>
            <a:fillRect/>
          </a:stretch>
        </p:blipFill>
        <p:spPr bwMode="auto">
          <a:xfrm>
            <a:off x="3200400" y="4800600"/>
            <a:ext cx="1849002" cy="1524000"/>
          </a:xfrm>
          <a:prstGeom prst="rect">
            <a:avLst/>
          </a:prstGeom>
          <a:noFill/>
        </p:spPr>
      </p:pic>
      <p:pic>
        <p:nvPicPr>
          <p:cNvPr id="7170" name="Picture 2" descr="https://im0-tub-ru.yandex.net/i?id=9065460b0457cffa375b88bfeb950f3e-l&amp;n=13"/>
          <p:cNvPicPr>
            <a:picLocks noChangeAspect="1" noChangeArrowheads="1"/>
          </p:cNvPicPr>
          <p:nvPr/>
        </p:nvPicPr>
        <p:blipFill>
          <a:blip r:embed="rId4"/>
          <a:srcRect l="15625" t="4167" r="15625"/>
          <a:stretch>
            <a:fillRect/>
          </a:stretch>
        </p:blipFill>
        <p:spPr bwMode="auto">
          <a:xfrm>
            <a:off x="5334000" y="1752600"/>
            <a:ext cx="3352800" cy="381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конкурс юююююю\0001-002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767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57600" y="381000"/>
            <a:ext cx="5196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Фликер-подвеска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143000"/>
            <a:ext cx="381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Фликер-подвеска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имеет в комплекте шнурок. Можно надеть на грудь.</a:t>
            </a:r>
            <a:endParaRPr lang="ru-RU" sz="4000" dirty="0">
              <a:solidFill>
                <a:srgbClr val="820000"/>
              </a:solidFill>
            </a:endParaRPr>
          </a:p>
        </p:txBody>
      </p:sp>
      <p:pic>
        <p:nvPicPr>
          <p:cNvPr id="4098" name="Picture 2" descr="C:\Users\admin\Desktop\конкурс юююююю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219200"/>
            <a:ext cx="2057400" cy="2057400"/>
          </a:xfrm>
          <a:prstGeom prst="rect">
            <a:avLst/>
          </a:prstGeom>
          <a:noFill/>
        </p:spPr>
      </p:pic>
      <p:pic>
        <p:nvPicPr>
          <p:cNvPr id="6146" name="Picture 2" descr="https://im0-tub-ru.yandex.net/i?id=2c5642c40907efc4907b8f0da493f5a1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267200"/>
            <a:ext cx="3860800" cy="21717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209</Words>
  <Application>Microsoft Office PowerPoint</Application>
  <PresentationFormat>Экран (4:3)</PresentationFormat>
  <Paragraphs>64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 </vt:lpstr>
      <vt:lpstr>Слайд 3</vt:lpstr>
      <vt:lpstr>Слайд 4</vt:lpstr>
      <vt:lpstr> </vt:lpstr>
      <vt:lpstr> </vt:lpstr>
      <vt:lpstr> 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72</cp:revision>
  <dcterms:created xsi:type="dcterms:W3CDTF">2006-08-16T00:00:00Z</dcterms:created>
  <dcterms:modified xsi:type="dcterms:W3CDTF">2021-11-17T12:47:51Z</dcterms:modified>
</cp:coreProperties>
</file>