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7" r:id="rId4"/>
    <p:sldId id="28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 средствам 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на сайт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34808" y="3071810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«Каталог услуг», далее </a:t>
            </a:r>
            <a:r>
              <a:rPr lang="ru-RU" sz="2400" dirty="0" smtClean="0"/>
              <a:t>«Образование» 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1" y="1571612"/>
            <a:ext cx="4714908" cy="1450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3064436" y="2348021"/>
            <a:ext cx="1867308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00438"/>
            <a:ext cx="406476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714884"/>
            <a:ext cx="4129081" cy="11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r>
              <a:rPr lang="ru-RU" sz="2400" dirty="0" smtClean="0"/>
              <a:t>. </a:t>
            </a:r>
            <a:r>
              <a:rPr lang="ru-RU" sz="2400" dirty="0" smtClean="0"/>
              <a:t>Выбрать услугу в соответствии с типом образовательной </a:t>
            </a:r>
            <a:r>
              <a:rPr lang="ru-RU" sz="2400" dirty="0" smtClean="0"/>
              <a:t>организации «Зачисление в муниципальную образовательную организаци</a:t>
            </a:r>
            <a:r>
              <a:rPr lang="ru-RU" sz="2400" dirty="0" smtClean="0"/>
              <a:t>ю»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21" y="4285981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r>
              <a:rPr lang="ru-RU" sz="2400" dirty="0" smtClean="0"/>
              <a:t>. </a:t>
            </a:r>
            <a:r>
              <a:rPr lang="ru-RU" sz="2400" dirty="0" smtClean="0"/>
              <a:t>Нажать на кнопку </a:t>
            </a:r>
            <a:r>
              <a:rPr lang="ru-RU" sz="2400" dirty="0" smtClean="0"/>
              <a:t>«Получить услугу» 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932040" y="4752830"/>
            <a:ext cx="1830780" cy="412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357430"/>
            <a:ext cx="68041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r>
              <a:rPr lang="ru-RU" sz="2400" dirty="0" smtClean="0"/>
              <a:t>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6</a:t>
            </a:r>
            <a:r>
              <a:rPr lang="ru-RU" sz="2000" dirty="0" smtClean="0"/>
              <a:t>. </a:t>
            </a:r>
            <a:r>
              <a:rPr lang="ru-RU" sz="2000" dirty="0" smtClean="0"/>
              <a:t>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7919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</a:t>
            </a:r>
            <a:r>
              <a:rPr lang="ru-RU" sz="2000" dirty="0" smtClean="0"/>
              <a:t>. </a:t>
            </a:r>
            <a:r>
              <a:rPr lang="ru-RU" sz="2000" dirty="0" smtClean="0"/>
              <a:t>Откроется форма подачи </a:t>
            </a:r>
            <a:r>
              <a:rPr lang="ru-RU" sz="2000" dirty="0" smtClean="0"/>
              <a:t>заявления.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00240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</a:t>
            </a:r>
            <a:r>
              <a:rPr lang="ru-RU" sz="2000" dirty="0" smtClean="0"/>
              <a:t>заявителе.</a:t>
            </a:r>
          </a:p>
          <a:p>
            <a:r>
              <a:rPr lang="ru-RU" sz="2000" dirty="0" smtClean="0"/>
              <a:t>Обратите внимание, что при заполнении поля «Выбор муниципального образования», печатаете «Георгиевский»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214554"/>
            <a:ext cx="5524316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233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Получение услуги «Зачисление в ОУ» в электронном виде по средствам Регионального портала государственных и муниципальных услуг Ставропольского края 26gosuslugi.ru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сайт</cp:lastModifiedBy>
  <cp:revision>48</cp:revision>
  <cp:lastPrinted>2010-08-31T08:57:58Z</cp:lastPrinted>
  <dcterms:created xsi:type="dcterms:W3CDTF">2010-03-20T13:41:33Z</dcterms:created>
  <dcterms:modified xsi:type="dcterms:W3CDTF">2019-02-02T15:06:50Z</dcterms:modified>
</cp:coreProperties>
</file>